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4267"/>
            <a:ext cx="12191999" cy="1417181"/>
          </a:xfrm>
        </p:spPr>
        <p:txBody>
          <a:bodyPr>
            <a:normAutofit/>
          </a:bodyPr>
          <a:lstStyle/>
          <a:p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日本災害看護学会第</a:t>
            </a:r>
            <a: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zh-CN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回年次大会</a:t>
            </a:r>
            <a:b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zh-CN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-1" y="3274486"/>
            <a:ext cx="12191999" cy="122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企業・組織および団体等はありません。</a:t>
            </a:r>
            <a:endParaRPr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C7397CD-28E3-56CD-46BC-CF9726E961A0}"/>
              </a:ext>
            </a:extLst>
          </p:cNvPr>
          <p:cNvSpPr txBox="1">
            <a:spLocks/>
          </p:cNvSpPr>
          <p:nvPr/>
        </p:nvSpPr>
        <p:spPr>
          <a:xfrm>
            <a:off x="1" y="1415847"/>
            <a:ext cx="12191999" cy="1554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演題名：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発表者氏名：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所属・役職：</a:t>
            </a:r>
          </a:p>
        </p:txBody>
      </p:sp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日本災害看護学会第26回年次大会 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Shou Satou (佐藤 翔) / ［東］Ｍ１</cp:lastModifiedBy>
  <cp:revision>9</cp:revision>
  <dcterms:created xsi:type="dcterms:W3CDTF">2023-04-21T00:54:41Z</dcterms:created>
  <dcterms:modified xsi:type="dcterms:W3CDTF">2024-06-25T04:10:13Z</dcterms:modified>
</cp:coreProperties>
</file>